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4" autoAdjust="0"/>
  </p:normalViewPr>
  <p:slideViewPr>
    <p:cSldViewPr>
      <p:cViewPr varScale="1">
        <p:scale>
          <a:sx n="89" d="100"/>
          <a:sy n="89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A6C3F-B5B0-4749-94D2-0A1C260E4FC3}" type="datetimeFigureOut">
              <a:rPr lang="fr-FR" smtClean="0"/>
              <a:pPr/>
              <a:t>17/10/2019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1C1E6-C8A3-40F4-B8F6-CA9B2EA77E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7840-C308-486F-868E-F7F1C92B6FDE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528E-6079-4957-BEEE-CDDA9E14E0A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B8AA-91AF-4BFE-9FFE-08DD1418BD5E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B4EB-067F-4B30-A9AF-D0B77688D63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1C5E-56B7-43D9-89E0-9861F6D5910A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8CE6-AB2C-48C4-95DB-6110BC77F9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CE690-99BA-47CE-9AAA-D5298F474B5C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D68A-6BE5-40D7-BAC4-4963A4AE10B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79C6-3742-48FC-99C1-A13E1D843DE2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FC41-C1A7-49AC-930B-8E1F2CA28CA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1AB2-EFD9-4325-B758-E40E1891FCA7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E936-3E34-4661-A8EF-9B147471967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8A-ECFC-4CC1-AC74-C30DC4EFA924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596E-9304-41D0-A708-DA580AE58B6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D129-6774-4CA2-98EB-3D40BF3B48A0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7FCE-3E9E-4620-A845-62975EDFCE0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0F647-6963-4179-ACBC-76FE8862B778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D77B-7385-4DDB-92F4-DE610B1DE08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8E6F-BB3B-40CB-90EE-03376CE67E64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3093-9A86-479C-926E-FD8861A5BB5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02FD-1A5D-442E-B2CA-1C44EC5B925D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F4C48-F99C-48DE-850F-EBEE634953D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AEF14-EA48-4EAC-8AB4-E5FFBCC28E5E}" type="datetimeFigureOut">
              <a:rPr lang="fr-FR"/>
              <a:pPr>
                <a:defRPr/>
              </a:pPr>
              <a:t>17/10/2019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D2214D-2B90-4AA6-AA49-1C21E68912A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media.eduscol.education.fr/file/Litterature/87/0/Repro_LISTE_DE_REFERENCE_DES_OUVRAGES_CYCLE_329_04_07_2018_985870.pdf" TargetMode="External"/><Relationship Id="rId2" Type="http://schemas.openxmlformats.org/officeDocument/2006/relationships/hyperlink" Target="http://ddec72.org/WordPress-ecole/wp-content/uploads/2018/10/PROGRAMMES-18-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133600"/>
            <a:ext cx="7772400" cy="1295400"/>
          </a:xfrm>
        </p:spPr>
        <p:txBody>
          <a:bodyPr/>
          <a:lstStyle/>
          <a:p>
            <a:pPr eaLnBrk="1" hangingPunct="1"/>
            <a:r>
              <a:rPr lang="fr-FR" sz="2400" dirty="0" smtClean="0"/>
              <a:t>ECRITURE COLLABORATIVE</a:t>
            </a:r>
            <a:br>
              <a:rPr lang="fr-FR" sz="2400" dirty="0" smtClean="0"/>
            </a:br>
            <a:endParaRPr lang="fr-FR" sz="2000" dirty="0" smtClean="0"/>
          </a:p>
        </p:txBody>
      </p:sp>
      <p:pic>
        <p:nvPicPr>
          <p:cNvPr id="7172" name="Picture 4" descr="http://www.editions-thierry-magnier.com/files_etm/couvs/140/9782364747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1333500" cy="1885950"/>
          </a:xfrm>
          <a:prstGeom prst="rect">
            <a:avLst/>
          </a:prstGeom>
          <a:noFill/>
        </p:spPr>
      </p:pic>
      <p:pic>
        <p:nvPicPr>
          <p:cNvPr id="7174" name="Picture 6" descr="Le hollandais sans pe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843808" cy="2843809"/>
          </a:xfrm>
          <a:prstGeom prst="rect">
            <a:avLst/>
          </a:prstGeom>
          <a:noFill/>
        </p:spPr>
      </p:pic>
      <p:pic>
        <p:nvPicPr>
          <p:cNvPr id="7176" name="Picture 8" descr="Le môme en conser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501008"/>
            <a:ext cx="2880320" cy="2880321"/>
          </a:xfrm>
          <a:prstGeom prst="rect">
            <a:avLst/>
          </a:prstGeom>
          <a:noFill/>
        </p:spPr>
      </p:pic>
      <p:pic>
        <p:nvPicPr>
          <p:cNvPr id="7178" name="Picture 10" descr="http://www.ricochet-jeunes.org/public/scans/p/parrg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573016"/>
            <a:ext cx="1531806" cy="2808312"/>
          </a:xfrm>
          <a:prstGeom prst="rect">
            <a:avLst/>
          </a:prstGeom>
          <a:noFill/>
        </p:spPr>
      </p:pic>
      <p:pic>
        <p:nvPicPr>
          <p:cNvPr id="7180" name="Picture 12" descr="https://images-na.ssl-images-amazon.com/images/I/51c8n4bzuVL._SY338_BO1,204,203,200_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188640"/>
            <a:ext cx="3024597" cy="2060848"/>
          </a:xfrm>
          <a:prstGeom prst="rect">
            <a:avLst/>
          </a:prstGeom>
          <a:noFill/>
        </p:spPr>
      </p:pic>
      <p:sp>
        <p:nvSpPr>
          <p:cNvPr id="7182" name="AutoShape 14" descr="Résultat de recherche d'images pour &quot;chere grand mère E. brami&quot;"/>
          <p:cNvSpPr>
            <a:spLocks noChangeAspect="1" noChangeArrowheads="1"/>
          </p:cNvSpPr>
          <p:nvPr/>
        </p:nvSpPr>
        <p:spPr bwMode="auto">
          <a:xfrm>
            <a:off x="155575" y="-731838"/>
            <a:ext cx="10096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84" name="AutoShape 16" descr="Résultat de recherche d'images pour &quot;chere grand mère E. brami&quot;"/>
          <p:cNvSpPr>
            <a:spLocks noChangeAspect="1" noChangeArrowheads="1"/>
          </p:cNvSpPr>
          <p:nvPr/>
        </p:nvSpPr>
        <p:spPr bwMode="auto">
          <a:xfrm>
            <a:off x="155575" y="-731838"/>
            <a:ext cx="10096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186" name="Picture 18" descr="Afficher l'image d'orig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16632"/>
            <a:ext cx="1728192" cy="2418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Apprendre à penser</a:t>
            </a:r>
          </a:p>
          <a:p>
            <a:pPr eaLnBrk="1" hangingPunct="1"/>
            <a:r>
              <a:rPr lang="fr-FR" smtClean="0"/>
              <a:t>Apprendre à exister</a:t>
            </a:r>
          </a:p>
          <a:p>
            <a:pPr eaLnBrk="1" hangingPunct="1"/>
            <a:r>
              <a:rPr lang="fr-FR" smtClean="0"/>
              <a:t>Apprendre la langue</a:t>
            </a:r>
          </a:p>
          <a:p>
            <a:pPr eaLnBrk="1" hangingPunct="1">
              <a:buFont typeface="Arial" charset="0"/>
              <a:buNone/>
            </a:pPr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Penser : POURQUOI ?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435975" cy="5616575"/>
          </a:xfrm>
        </p:spPr>
        <p:txBody>
          <a:bodyPr/>
          <a:lstStyle/>
          <a:p>
            <a:pPr eaLnBrk="1" hangingPunct="1"/>
            <a:r>
              <a:rPr lang="fr-FR" sz="3600" dirty="0" smtClean="0"/>
              <a:t>Les vraies œuvres littéraires abordent :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les problématiques et préoccupations humaines</a:t>
            </a:r>
          </a:p>
          <a:p>
            <a:pPr eaLnBrk="1" hangingPunct="1"/>
            <a:r>
              <a:rPr lang="fr-FR" dirty="0" smtClean="0"/>
              <a:t>La littérature libère les émotions :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on s’étonne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on a peur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on partage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on s’identifie à un personnage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l’interprétation dépasse la simple compréhension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/>
            <a:r>
              <a:rPr lang="fr-FR" dirty="0" smtClean="0"/>
              <a:t>La littérature permet de GRANDIR car :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- ne cède pas à l’immédiateté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- identification au héros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- humour et ironie…distanciation pour le   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  lecteur</a:t>
            </a:r>
          </a:p>
          <a:p>
            <a:pPr eaLnBrk="1" hangingPunct="1">
              <a:buFont typeface="Arial" charset="0"/>
              <a:buNone/>
            </a:pPr>
            <a:r>
              <a:rPr lang="fr-FR" dirty="0" smtClean="0"/>
              <a:t>    - aide à la quête de l’identité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fr-FR" smtClean="0"/>
              <a:t>Entrer en littérature, c’est aussi l’utilisation d’une langue commune.</a:t>
            </a:r>
          </a:p>
          <a:p>
            <a:pPr eaLnBrk="1" hangingPunct="1"/>
            <a:r>
              <a:rPr lang="fr-FR" smtClean="0"/>
              <a:t>Faire de la littérature : c’est lire, dire une œuvre ou écrire à partir d’une œuvre.</a:t>
            </a:r>
          </a:p>
          <a:p>
            <a:pPr eaLnBrk="1" hangingPunct="1"/>
            <a:r>
              <a:rPr lang="fr-FR" smtClean="0"/>
              <a:t>C’est aussi accroître ses capacités de lecture et d’écriture.</a:t>
            </a:r>
          </a:p>
          <a:p>
            <a:pPr eaLnBrk="1" hangingPunct="1"/>
            <a:r>
              <a:rPr lang="fr-FR" smtClean="0"/>
              <a:t>C’est aussi tout le travail possible autour de l’étude de la langue.</a:t>
            </a:r>
          </a:p>
          <a:p>
            <a:pPr eaLnBrk="1" hangingPunct="1"/>
            <a:endParaRPr lang="fr-FR" smtClean="0"/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fr-FR" dirty="0" smtClean="0"/>
          </a:p>
          <a:p>
            <a:pPr eaLnBrk="1" hangingPunct="1"/>
            <a:r>
              <a:rPr lang="fr-FR" dirty="0" smtClean="0"/>
              <a:t>Liens avec les </a:t>
            </a:r>
            <a:r>
              <a:rPr lang="fr-FR" dirty="0" smtClean="0">
                <a:hlinkClick r:id="rId2"/>
              </a:rPr>
              <a:t>programmes</a:t>
            </a:r>
            <a:r>
              <a:rPr lang="fr-FR" dirty="0" smtClean="0"/>
              <a:t> et la culture littéraire</a:t>
            </a:r>
          </a:p>
          <a:p>
            <a:pPr eaLnBrk="1" hangingPunct="1">
              <a:buFont typeface="Arial" charset="0"/>
              <a:buNone/>
            </a:pPr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>
              <a:buFont typeface="Arial" charset="0"/>
              <a:buNone/>
            </a:pPr>
            <a:endParaRPr lang="fr-FR" dirty="0" smtClean="0"/>
          </a:p>
          <a:p>
            <a:pPr eaLnBrk="1" hangingPunct="1"/>
            <a:r>
              <a:rPr lang="fr-FR" dirty="0" smtClean="0"/>
              <a:t>Liste de </a:t>
            </a:r>
            <a:r>
              <a:rPr lang="fr-FR" dirty="0" smtClean="0">
                <a:hlinkClick r:id="rId3"/>
              </a:rPr>
              <a:t>référence</a:t>
            </a:r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153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ECRITURE COLLABORATIVE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ECRITURE COLLABORATIVE</dc:title>
  <dc:creator>cpagenaud</dc:creator>
  <cp:lastModifiedBy>cpagenaud</cp:lastModifiedBy>
  <cp:revision>64</cp:revision>
  <dcterms:created xsi:type="dcterms:W3CDTF">2014-10-06T10:26:27Z</dcterms:created>
  <dcterms:modified xsi:type="dcterms:W3CDTF">2019-10-17T09:09:35Z</dcterms:modified>
</cp:coreProperties>
</file>